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7C7B"/>
    <a:srgbClr val="AF6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1B9A-78EC-294B-ADC5-1C0720204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543CB-31B8-A140-87F5-7AD30AB00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B1AE4-DBA8-CA4D-B6E2-B1CCCBDF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FC0-8428-DB47-85F7-B639D97B6E2B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1AD9-C8CF-C641-9496-257705D68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16374-D962-1E40-A732-2A4FE078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646-51F9-6D4F-B43B-800EB8A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6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E3C0-1FA9-0747-9F40-F96544A9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25368"/>
            <a:ext cx="10515600" cy="1325563"/>
          </a:xfrm>
        </p:spPr>
        <p:txBody>
          <a:bodyPr anchor="t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0E3C-A0F3-F84B-A546-0072E524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95" y="1348547"/>
            <a:ext cx="10515600" cy="4351338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Arial Nova Light" panose="020B0304020202020204" pitchFamily="34" charset="0"/>
                <a:cs typeface="Arial Nova Light" panose="020B03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C3955-C161-B042-A6DC-BBE4B01E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FC0-8428-DB47-85F7-B639D97B6E2B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ACECC-C422-EC41-9CA9-9467B5F0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0DC23-AF04-AC4C-878C-20D2355D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F646-51F9-6D4F-B43B-800EB8A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4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B8C694B2-427E-0843-AD6A-EFF3F1AA9B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C6223F-160E-084D-AAA4-DBC33B3F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5B54A-B481-C040-B7BA-549198B76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8FA53-F4C1-2849-A73A-89A9AA7A8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CFC0-8428-DB47-85F7-B639D97B6E2B}" type="datetimeFigureOut">
              <a:rPr lang="en-US" smtClean="0"/>
              <a:t>10/7/21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DAE6-7033-4C43-A956-59B05CEB5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FD41-8CEB-AB41-BC18-EBCCAB040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F646-51F9-6D4F-B43B-800EB8A5F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5E583-6AE6-6B4C-B1B5-628E2449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55" b="7855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673AD3F-76ED-384D-9844-A9B041EBE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A3D1D-6DF9-A84F-84A1-AD2D5100C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2726" y="221651"/>
            <a:ext cx="936304" cy="6858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45B10D-6A8B-494B-A624-6FE7D9062B87}"/>
              </a:ext>
            </a:extLst>
          </p:cNvPr>
          <p:cNvSpPr txBox="1"/>
          <p:nvPr/>
        </p:nvSpPr>
        <p:spPr>
          <a:xfrm>
            <a:off x="427496" y="2170891"/>
            <a:ext cx="2968979" cy="86177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Describe the different types of glacial erosion.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39CC9-BE3D-B443-9D27-3D5CDEC8E161}"/>
              </a:ext>
            </a:extLst>
          </p:cNvPr>
          <p:cNvSpPr txBox="1"/>
          <p:nvPr/>
        </p:nvSpPr>
        <p:spPr>
          <a:xfrm>
            <a:off x="4639495" y="3475656"/>
            <a:ext cx="2968979" cy="1323439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  <a:effectLst>
            <a:reflection stA="0" endPos="6500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What are the possible impacts of glacial retreat?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654437-E956-9A4B-9536-C5CDABA41FEB}"/>
              </a:ext>
            </a:extLst>
          </p:cNvPr>
          <p:cNvSpPr txBox="1"/>
          <p:nvPr/>
        </p:nvSpPr>
        <p:spPr>
          <a:xfrm>
            <a:off x="8785924" y="4722465"/>
            <a:ext cx="2968979" cy="553998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 cmpd="sng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68979"/>
                      <a:gd name="connsiteY0" fmla="*/ 0 h 1169551"/>
                      <a:gd name="connsiteX1" fmla="*/ 2968979 w 2968979"/>
                      <a:gd name="connsiteY1" fmla="*/ 0 h 1169551"/>
                      <a:gd name="connsiteX2" fmla="*/ 2968979 w 2968979"/>
                      <a:gd name="connsiteY2" fmla="*/ 1169551 h 1169551"/>
                      <a:gd name="connsiteX3" fmla="*/ 0 w 2968979"/>
                      <a:gd name="connsiteY3" fmla="*/ 1169551 h 1169551"/>
                      <a:gd name="connsiteX4" fmla="*/ 0 w 2968979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8979" h="1169551" fill="none" extrusionOk="0">
                        <a:moveTo>
                          <a:pt x="0" y="0"/>
                        </a:moveTo>
                        <a:cubicBezTo>
                          <a:pt x="994800" y="-49533"/>
                          <a:pt x="2504001" y="-14809"/>
                          <a:pt x="2968979" y="0"/>
                        </a:cubicBezTo>
                        <a:cubicBezTo>
                          <a:pt x="3041167" y="204995"/>
                          <a:pt x="3046174" y="905604"/>
                          <a:pt x="2968979" y="1169551"/>
                        </a:cubicBezTo>
                        <a:cubicBezTo>
                          <a:pt x="1892456" y="1121320"/>
                          <a:pt x="694297" y="1254006"/>
                          <a:pt x="0" y="1169551"/>
                        </a:cubicBezTo>
                        <a:cubicBezTo>
                          <a:pt x="-27932" y="632226"/>
                          <a:pt x="33708" y="503537"/>
                          <a:pt x="0" y="0"/>
                        </a:cubicBezTo>
                        <a:close/>
                      </a:path>
                      <a:path w="2968979" h="1169551" stroke="0" extrusionOk="0">
                        <a:moveTo>
                          <a:pt x="0" y="0"/>
                        </a:moveTo>
                        <a:cubicBezTo>
                          <a:pt x="1354475" y="118645"/>
                          <a:pt x="1800889" y="116012"/>
                          <a:pt x="2968979" y="0"/>
                        </a:cubicBezTo>
                        <a:cubicBezTo>
                          <a:pt x="3039618" y="408482"/>
                          <a:pt x="3015950" y="614300"/>
                          <a:pt x="2968979" y="1169551"/>
                        </a:cubicBezTo>
                        <a:cubicBezTo>
                          <a:pt x="2329345" y="1304151"/>
                          <a:pt x="663719" y="1012355"/>
                          <a:pt x="0" y="1169551"/>
                        </a:cubicBezTo>
                        <a:cubicBezTo>
                          <a:pt x="58594" y="645650"/>
                          <a:pt x="43718" y="2371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Identify landforms of glacial erosion.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DF16D-0F82-8840-BAA0-766686DDBB49}"/>
              </a:ext>
            </a:extLst>
          </p:cNvPr>
          <p:cNvSpPr txBox="1"/>
          <p:nvPr/>
        </p:nvSpPr>
        <p:spPr>
          <a:xfrm>
            <a:off x="406946" y="3648697"/>
            <a:ext cx="2968979" cy="1015663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Describe the location of the </a:t>
            </a:r>
            <a:r>
              <a:rPr lang="en-GB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Sólheimajökull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glacier.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8B3F0-12C9-0F41-BCF8-862558D9D032}"/>
              </a:ext>
            </a:extLst>
          </p:cNvPr>
          <p:cNvSpPr txBox="1"/>
          <p:nvPr/>
        </p:nvSpPr>
        <p:spPr>
          <a:xfrm>
            <a:off x="4630152" y="2170891"/>
            <a:ext cx="2968979" cy="861774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freeze-thaw weathering. </a:t>
            </a:r>
          </a:p>
          <a:p>
            <a:endParaRPr lang="en-GB" sz="1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5A4F22-23E3-F64F-A941-BA212AA8A893}"/>
              </a:ext>
            </a:extLst>
          </p:cNvPr>
          <p:cNvSpPr txBox="1"/>
          <p:nvPr/>
        </p:nvSpPr>
        <p:spPr>
          <a:xfrm>
            <a:off x="4639495" y="5228254"/>
            <a:ext cx="2968979" cy="1169551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Describe the types of accumulation and ablation. 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06C7C3-CD3A-6146-A5FF-4FBA97A50858}"/>
              </a:ext>
            </a:extLst>
          </p:cNvPr>
          <p:cNvSpPr txBox="1"/>
          <p:nvPr/>
        </p:nvSpPr>
        <p:spPr>
          <a:xfrm>
            <a:off x="8785924" y="5604852"/>
            <a:ext cx="2968979" cy="707886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 cmpd="sng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68979"/>
                      <a:gd name="connsiteY0" fmla="*/ 0 h 1169551"/>
                      <a:gd name="connsiteX1" fmla="*/ 2968979 w 2968979"/>
                      <a:gd name="connsiteY1" fmla="*/ 0 h 1169551"/>
                      <a:gd name="connsiteX2" fmla="*/ 2968979 w 2968979"/>
                      <a:gd name="connsiteY2" fmla="*/ 1169551 h 1169551"/>
                      <a:gd name="connsiteX3" fmla="*/ 0 w 2968979"/>
                      <a:gd name="connsiteY3" fmla="*/ 1169551 h 1169551"/>
                      <a:gd name="connsiteX4" fmla="*/ 0 w 2968979"/>
                      <a:gd name="connsiteY4" fmla="*/ 0 h 1169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8979" h="1169551" fill="none" extrusionOk="0">
                        <a:moveTo>
                          <a:pt x="0" y="0"/>
                        </a:moveTo>
                        <a:cubicBezTo>
                          <a:pt x="994800" y="-49533"/>
                          <a:pt x="2504001" y="-14809"/>
                          <a:pt x="2968979" y="0"/>
                        </a:cubicBezTo>
                        <a:cubicBezTo>
                          <a:pt x="3041167" y="204995"/>
                          <a:pt x="3046174" y="905604"/>
                          <a:pt x="2968979" y="1169551"/>
                        </a:cubicBezTo>
                        <a:cubicBezTo>
                          <a:pt x="1892456" y="1121320"/>
                          <a:pt x="694297" y="1254006"/>
                          <a:pt x="0" y="1169551"/>
                        </a:cubicBezTo>
                        <a:cubicBezTo>
                          <a:pt x="-27932" y="632226"/>
                          <a:pt x="33708" y="503537"/>
                          <a:pt x="0" y="0"/>
                        </a:cubicBezTo>
                        <a:close/>
                      </a:path>
                      <a:path w="2968979" h="1169551" stroke="0" extrusionOk="0">
                        <a:moveTo>
                          <a:pt x="0" y="0"/>
                        </a:moveTo>
                        <a:cubicBezTo>
                          <a:pt x="1354475" y="118645"/>
                          <a:pt x="1800889" y="116012"/>
                          <a:pt x="2968979" y="0"/>
                        </a:cubicBezTo>
                        <a:cubicBezTo>
                          <a:pt x="3039618" y="408482"/>
                          <a:pt x="3015950" y="614300"/>
                          <a:pt x="2968979" y="1169551"/>
                        </a:cubicBezTo>
                        <a:cubicBezTo>
                          <a:pt x="2329345" y="1304151"/>
                          <a:pt x="663719" y="1012355"/>
                          <a:pt x="0" y="1169551"/>
                        </a:cubicBezTo>
                        <a:cubicBezTo>
                          <a:pt x="58594" y="645650"/>
                          <a:pt x="43718" y="23713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Identify landforms resulting from glacial transportation and deposition. 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B3E4AC-7A1B-2943-BC72-B318CE22F77A}"/>
              </a:ext>
            </a:extLst>
          </p:cNvPr>
          <p:cNvSpPr txBox="1"/>
          <p:nvPr/>
        </p:nvSpPr>
        <p:spPr>
          <a:xfrm>
            <a:off x="417221" y="5280393"/>
            <a:ext cx="2968979" cy="1169551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What evidence of glacial retreat is seen at </a:t>
            </a:r>
            <a:r>
              <a:rPr lang="en-GB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Sólheimajökull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628310-847C-6244-8DD7-153A7BBCD547}"/>
              </a:ext>
            </a:extLst>
          </p:cNvPr>
          <p:cNvSpPr txBox="1"/>
          <p:nvPr/>
        </p:nvSpPr>
        <p:spPr>
          <a:xfrm>
            <a:off x="202251" y="270749"/>
            <a:ext cx="719514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LANDSCAPES GLACIERS</a:t>
            </a:r>
          </a:p>
          <a:p>
            <a:pPr>
              <a:spcAft>
                <a:spcPts val="600"/>
              </a:spcAft>
            </a:pP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Sólheimajökull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73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3B4441"/>
      </a:dk1>
      <a:lt1>
        <a:srgbClr val="FFFFFF"/>
      </a:lt1>
      <a:dk2>
        <a:srgbClr val="6D7C7B"/>
      </a:dk2>
      <a:lt2>
        <a:srgbClr val="CBD4D3"/>
      </a:lt2>
      <a:accent1>
        <a:srgbClr val="00A5D4"/>
      </a:accent1>
      <a:accent2>
        <a:srgbClr val="0281A8"/>
      </a:accent2>
      <a:accent3>
        <a:srgbClr val="7FD1E9"/>
      </a:accent3>
      <a:accent4>
        <a:srgbClr val="3B4441"/>
      </a:accent4>
      <a:accent5>
        <a:srgbClr val="6D7C7B"/>
      </a:accent5>
      <a:accent6>
        <a:srgbClr val="C9D2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66</Words>
  <Application>Microsoft Macintosh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Sutton</dc:creator>
  <cp:lastModifiedBy>David Sutton</cp:lastModifiedBy>
  <cp:revision>25</cp:revision>
  <dcterms:created xsi:type="dcterms:W3CDTF">2021-07-28T19:56:17Z</dcterms:created>
  <dcterms:modified xsi:type="dcterms:W3CDTF">2021-10-07T14:10:38Z</dcterms:modified>
</cp:coreProperties>
</file>