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C7B"/>
    <a:srgbClr val="AF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8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1B9A-78EC-294B-ADC5-1C072020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543CB-31B8-A140-87F5-7AD30AB00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1AE4-DBA8-CA4D-B6E2-B1CCCBD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1AD9-C8CF-C641-9496-257705D6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6374-D962-1E40-A732-2A4FE07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E3C0-1FA9-0747-9F40-F96544A9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25368"/>
            <a:ext cx="10515600" cy="1325563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0E3C-A0F3-F84B-A546-0072E524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" y="1348547"/>
            <a:ext cx="10515600" cy="4351338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3955-C161-B042-A6DC-BBE4B01E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CECC-C422-EC41-9CA9-9467B5F0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DC23-AF04-AC4C-878C-20D2355D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8C694B2-427E-0843-AD6A-EFF3F1AA9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6223F-160E-084D-AAA4-DBC33B3F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B54A-B481-C040-B7BA-549198B7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FA53-F4C1-2849-A73A-89A9AA7A8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FC0-8428-DB47-85F7-B639D97B6E2B}" type="datetimeFigureOut">
              <a:rPr lang="en-US" smtClean="0"/>
              <a:t>9/29/21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DAE6-7033-4C43-A956-59B05CEB5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FD41-8CEB-AB41-BC18-EBCCAB04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7E46C806-6973-E44B-8AE2-16C9DDF7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0E9761C-385D-814E-8D09-38FA1BF5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A3D1D-6DF9-A84F-84A1-AD2D5100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726" y="221651"/>
            <a:ext cx="936304" cy="685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5B10D-6A8B-494B-A624-6FE7D9062B87}"/>
              </a:ext>
            </a:extLst>
          </p:cNvPr>
          <p:cNvSpPr txBox="1"/>
          <p:nvPr/>
        </p:nvSpPr>
        <p:spPr>
          <a:xfrm>
            <a:off x="427496" y="3826889"/>
            <a:ext cx="2968979" cy="8617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is a natural resource?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39CC9-BE3D-B443-9D27-3D5CDEC8E161}"/>
              </a:ext>
            </a:extLst>
          </p:cNvPr>
          <p:cNvSpPr txBox="1"/>
          <p:nvPr/>
        </p:nvSpPr>
        <p:spPr>
          <a:xfrm>
            <a:off x="4639495" y="3563051"/>
            <a:ext cx="2968979" cy="1323439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  <a:effectLst>
            <a:reflection stA="0" endPos="650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are fossil fuels? Give examples.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54437-E956-9A4B-9536-C5CDABA41FEB}"/>
              </a:ext>
            </a:extLst>
          </p:cNvPr>
          <p:cNvSpPr txBox="1"/>
          <p:nvPr/>
        </p:nvSpPr>
        <p:spPr>
          <a:xfrm>
            <a:off x="8785924" y="2176034"/>
            <a:ext cx="2968979" cy="1323439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Why has there been an increase in energy consumption?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F16D-0F82-8840-BAA0-766686DDBB49}"/>
              </a:ext>
            </a:extLst>
          </p:cNvPr>
          <p:cNvSpPr txBox="1"/>
          <p:nvPr/>
        </p:nvSpPr>
        <p:spPr>
          <a:xfrm>
            <a:off x="406946" y="5013074"/>
            <a:ext cx="2968979" cy="147732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How does geothermal energy work in Iceland?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8B3F0-12C9-0F41-BCF8-862558D9D032}"/>
              </a:ext>
            </a:extLst>
          </p:cNvPr>
          <p:cNvSpPr txBox="1"/>
          <p:nvPr/>
        </p:nvSpPr>
        <p:spPr>
          <a:xfrm>
            <a:off x="4630152" y="2170891"/>
            <a:ext cx="2968979" cy="1015663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000" b="1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Hellisheidi</a:t>
            </a:r>
            <a:r>
              <a:rPr lang="en-GB" sz="1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plant summary</a:t>
            </a: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A4F22-23E3-F64F-A941-BA212AA8A893}"/>
              </a:ext>
            </a:extLst>
          </p:cNvPr>
          <p:cNvSpPr txBox="1"/>
          <p:nvPr/>
        </p:nvSpPr>
        <p:spPr>
          <a:xfrm>
            <a:off x="4639495" y="5320851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is the difference between a renewable and non-renewable energy supply?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6C7C3-CD3A-6146-A5FF-4FBA97A50858}"/>
              </a:ext>
            </a:extLst>
          </p:cNvPr>
          <p:cNvSpPr txBox="1"/>
          <p:nvPr/>
        </p:nvSpPr>
        <p:spPr>
          <a:xfrm>
            <a:off x="8785924" y="3849530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factors affect energy availability?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A73E5-12BF-524D-A23B-FE8E267F5268}"/>
              </a:ext>
            </a:extLst>
          </p:cNvPr>
          <p:cNvSpPr txBox="1"/>
          <p:nvPr/>
        </p:nvSpPr>
        <p:spPr>
          <a:xfrm>
            <a:off x="8785924" y="5474739"/>
            <a:ext cx="2968979" cy="1015663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strategies can be used to increase energy supply?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55C50E-D5D6-CC4B-B3F1-07EA78333BCC}"/>
              </a:ext>
            </a:extLst>
          </p:cNvPr>
          <p:cNvSpPr txBox="1"/>
          <p:nvPr/>
        </p:nvSpPr>
        <p:spPr>
          <a:xfrm>
            <a:off x="202251" y="270749"/>
            <a:ext cx="71951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MANAGEMENT ENERGY</a:t>
            </a:r>
          </a:p>
          <a:p>
            <a:pPr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Hellisheidi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Plant</a:t>
            </a:r>
          </a:p>
        </p:txBody>
      </p:sp>
    </p:spTree>
    <p:extLst>
      <p:ext uri="{BB962C8B-B14F-4D97-AF65-F5344CB8AC3E}">
        <p14:creationId xmlns:p14="http://schemas.microsoft.com/office/powerpoint/2010/main" val="1729448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3B4441"/>
      </a:dk1>
      <a:lt1>
        <a:srgbClr val="FFFFFF"/>
      </a:lt1>
      <a:dk2>
        <a:srgbClr val="6D7C7B"/>
      </a:dk2>
      <a:lt2>
        <a:srgbClr val="CBD4D3"/>
      </a:lt2>
      <a:accent1>
        <a:srgbClr val="00A5D4"/>
      </a:accent1>
      <a:accent2>
        <a:srgbClr val="0281A8"/>
      </a:accent2>
      <a:accent3>
        <a:srgbClr val="7FD1E9"/>
      </a:accent3>
      <a:accent4>
        <a:srgbClr val="3B4441"/>
      </a:accent4>
      <a:accent5>
        <a:srgbClr val="6D7C7B"/>
      </a:accent5>
      <a:accent6>
        <a:srgbClr val="C9D2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71</Words>
  <Application>Microsoft Macintosh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Sutton</dc:creator>
  <cp:lastModifiedBy>David Sutton</cp:lastModifiedBy>
  <cp:revision>22</cp:revision>
  <dcterms:created xsi:type="dcterms:W3CDTF">2021-07-28T19:56:17Z</dcterms:created>
  <dcterms:modified xsi:type="dcterms:W3CDTF">2021-09-29T16:33:34Z</dcterms:modified>
</cp:coreProperties>
</file>